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258" r:id="rId2"/>
    <p:sldId id="311" r:id="rId3"/>
    <p:sldId id="336" r:id="rId4"/>
    <p:sldId id="401" r:id="rId5"/>
    <p:sldId id="398" r:id="rId6"/>
    <p:sldId id="395" r:id="rId7"/>
    <p:sldId id="396" r:id="rId8"/>
    <p:sldId id="402" r:id="rId9"/>
    <p:sldId id="411" r:id="rId10"/>
    <p:sldId id="397" r:id="rId11"/>
    <p:sldId id="404" r:id="rId12"/>
    <p:sldId id="405" r:id="rId13"/>
    <p:sldId id="406" r:id="rId14"/>
    <p:sldId id="407" r:id="rId15"/>
    <p:sldId id="412" r:id="rId16"/>
    <p:sldId id="413" r:id="rId17"/>
    <p:sldId id="414" r:id="rId18"/>
    <p:sldId id="415" r:id="rId19"/>
    <p:sldId id="408" r:id="rId20"/>
    <p:sldId id="409" r:id="rId21"/>
    <p:sldId id="410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umatytoji sekcija" id="{C7D1EE5A-6751-4363-AF6E-E97FFD5B5ACD}">
          <p14:sldIdLst>
            <p14:sldId id="258"/>
            <p14:sldId id="311"/>
            <p14:sldId id="336"/>
            <p14:sldId id="401"/>
          </p14:sldIdLst>
        </p14:section>
        <p14:section name="Sekcija be pavadinimo" id="{7754E432-8AF7-494F-93D8-9F1D51203600}">
          <p14:sldIdLst>
            <p14:sldId id="398"/>
            <p14:sldId id="395"/>
            <p14:sldId id="396"/>
            <p14:sldId id="402"/>
            <p14:sldId id="411"/>
            <p14:sldId id="397"/>
            <p14:sldId id="404"/>
            <p14:sldId id="405"/>
            <p14:sldId id="406"/>
            <p14:sldId id="407"/>
            <p14:sldId id="412"/>
            <p14:sldId id="413"/>
            <p14:sldId id="414"/>
            <p14:sldId id="415"/>
            <p14:sldId id="408"/>
            <p14:sldId id="409"/>
            <p14:sldId id="410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7D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2423" autoAdjust="0"/>
    <p:restoredTop sz="89398" autoAdjust="0"/>
  </p:normalViewPr>
  <p:slideViewPr>
    <p:cSldViewPr>
      <p:cViewPr varScale="1">
        <p:scale>
          <a:sx n="65" d="100"/>
          <a:sy n="65" d="100"/>
        </p:scale>
        <p:origin x="-1302" y="-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D6368D0-3EF3-48D5-913C-98F178435200}" type="datetimeFigureOut">
              <a:rPr lang="lt-LT"/>
              <a:pPr>
                <a:defRPr/>
              </a:pPr>
              <a:t>2019.02.04</a:t>
            </a:fld>
            <a:endParaRPr lang="lt-LT"/>
          </a:p>
        </p:txBody>
      </p:sp>
      <p:sp>
        <p:nvSpPr>
          <p:cNvPr id="522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22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FBEB68B-869F-4E0A-9877-7C28520E3BAB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598459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6E5F744-B089-4D39-9B61-65BE3EF7C53D}" type="datetimeFigureOut">
              <a:rPr lang="lt-LT"/>
              <a:pPr>
                <a:defRPr/>
              </a:pPr>
              <a:t>2019.02.04</a:t>
            </a:fld>
            <a:endParaRPr lang="lt-LT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lt-LT" noProof="0" smtClean="0"/>
              <a:t>Click to edit Master text styles</a:t>
            </a:r>
          </a:p>
          <a:p>
            <a:pPr lvl="1"/>
            <a:r>
              <a:rPr lang="lt-LT" noProof="0" smtClean="0"/>
              <a:t>Second level</a:t>
            </a:r>
          </a:p>
          <a:p>
            <a:pPr lvl="2"/>
            <a:r>
              <a:rPr lang="lt-LT" noProof="0" smtClean="0"/>
              <a:t>Third level</a:t>
            </a:r>
          </a:p>
          <a:p>
            <a:pPr lvl="3"/>
            <a:r>
              <a:rPr lang="lt-LT" noProof="0" smtClean="0"/>
              <a:t>Fourth level</a:t>
            </a:r>
          </a:p>
          <a:p>
            <a:pPr lvl="4"/>
            <a:r>
              <a:rPr lang="lt-LT" noProof="0" smtClean="0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12F72372-3F1F-47CD-9E2A-DCDEAEF00D4E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24719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t-L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lt-LT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72372-3F1F-47CD-9E2A-DCDEAEF00D4E}" type="slidenum">
              <a:rPr lang="lt-LT" smtClean="0"/>
              <a:pPr>
                <a:defRPr/>
              </a:pPr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542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72372-3F1F-47CD-9E2A-DCDEAEF00D4E}" type="slidenum">
              <a:rPr lang="lt-LT" smtClean="0"/>
              <a:pPr>
                <a:defRPr/>
              </a:pPr>
              <a:t>10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3428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72372-3F1F-47CD-9E2A-DCDEAEF00D4E}" type="slidenum">
              <a:rPr lang="lt-LT" smtClean="0"/>
              <a:pPr>
                <a:defRPr/>
              </a:pPr>
              <a:t>12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735427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2F72372-3F1F-47CD-9E2A-DCDEAEF00D4E}" type="slidenum">
              <a:rPr lang="lt-LT" smtClean="0"/>
              <a:pPr>
                <a:defRPr/>
              </a:pPr>
              <a:t>15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67936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7" descr="title -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900" y="954741"/>
            <a:ext cx="7315200" cy="1676400"/>
          </a:xfrm>
        </p:spPr>
        <p:txBody>
          <a:bodyPr>
            <a:noAutofit/>
          </a:bodyPr>
          <a:lstStyle>
            <a:lvl1pPr algn="l">
              <a:defRPr sz="4800">
                <a:solidFill>
                  <a:schemeClr val="tx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2300" y="2895600"/>
            <a:ext cx="4559300" cy="2590800"/>
          </a:xfrm>
        </p:spPr>
        <p:txBody>
          <a:bodyPr/>
          <a:lstStyle>
            <a:lvl1pPr marL="0" indent="0" algn="l">
              <a:lnSpc>
                <a:spcPct val="125000"/>
              </a:lnSpc>
              <a:buNone/>
              <a:defRPr sz="180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40000"/>
                        <a:lumOff val="60000"/>
                      </a:schemeClr>
                    </a:gs>
                  </a:gsLst>
                  <a:lin ang="8100000" scaled="1"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4910F1-43EA-4C7E-91FE-352C666B0217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3CC2A9-CBAC-4B0D-ACBB-F943C7B00A46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10400" y="295835"/>
            <a:ext cx="1676400" cy="5830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69900" y="1653988"/>
            <a:ext cx="6007100" cy="44721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F5816C-0B3C-462F-A67D-7748B24E8C59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lt-L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lt-LT"/>
              <a:t>Sample 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1626BB-7B5F-4A0B-BCB9-3960E48B0C3D}" type="slidenum">
              <a:rPr lang="lt-LT"/>
              <a:pPr>
                <a:defRPr/>
              </a:pPr>
              <a:t>‹#›</a:t>
            </a:fld>
            <a:endParaRPr lang="lt-L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577788"/>
          </a:xfrm>
        </p:spPr>
        <p:txBody>
          <a:bodyPr>
            <a:normAutofit/>
          </a:bodyPr>
          <a:lstStyle>
            <a:lvl1pPr algn="l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C87A72-A02C-40A1-A6DE-F6FE00529EF4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summer1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50"/>
            <a:ext cx="9144000" cy="399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5887" y="1295400"/>
            <a:ext cx="6399213" cy="1590675"/>
          </a:xfrm>
        </p:spPr>
        <p:txBody>
          <a:bodyPr rtlCol="0" anchor="b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800" kern="12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85887" y="3657600"/>
            <a:ext cx="6399213" cy="1500187"/>
          </a:xfrm>
        </p:spPr>
        <p:txBody>
          <a:bodyPr/>
          <a:lstStyle>
            <a:lvl1pPr marL="0" indent="0" algn="l" defTabSz="914400" rtl="0" eaLnBrk="1" latinLnBrk="0" hangingPunct="1">
              <a:lnSpc>
                <a:spcPct val="125000"/>
              </a:lnSpc>
              <a:spcBef>
                <a:spcPts val="1800"/>
              </a:spcBef>
              <a:buFontTx/>
              <a:buNone/>
              <a:defRPr sz="1800" kern="120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40000"/>
                        <a:lumOff val="60000"/>
                      </a:schemeClr>
                    </a:gs>
                  </a:gsLst>
                  <a:lin ang="8100000" scaled="1"/>
                </a:gra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B0270F-DC74-4132-A297-95A3FB68E2BD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976718"/>
            <a:ext cx="3017520" cy="4149445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4880" y="1976718"/>
            <a:ext cx="3017520" cy="4151376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77DD9D-B9F7-4739-B3D5-D63E706E6C4C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5186" y="1828800"/>
            <a:ext cx="3017520" cy="7159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5186" y="2743200"/>
            <a:ext cx="3017520" cy="33829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2601" y="1828800"/>
            <a:ext cx="3017520" cy="715962"/>
          </a:xfrm>
        </p:spPr>
        <p:txBody>
          <a:bodyPr anchor="ctr" anchorCtr="0">
            <a:noAutofit/>
          </a:bodyPr>
          <a:lstStyle>
            <a:lvl1pPr marL="0" indent="0" algn="ctr">
              <a:buNone/>
              <a:defRPr sz="22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2601" y="2743200"/>
            <a:ext cx="3017520" cy="3382962"/>
          </a:xfr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64637-6134-4276-B7DC-00F378354751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A8255-5967-4AA0-984C-97093627FA0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title - 2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33A5A-F1F4-4EDF-A85F-1C34B63AC1CF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9" descr="flowers content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860550"/>
          </a:xfrm>
        </p:spPr>
        <p:txBody>
          <a:bodyPr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2400" y="914400"/>
            <a:ext cx="4114800" cy="502920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 baseline="0"/>
            </a:lvl6pPr>
            <a:lvl7pPr>
              <a:defRPr sz="1800" baseline="0"/>
            </a:lvl7pPr>
            <a:lvl8pPr>
              <a:defRPr sz="1800" baseline="0"/>
            </a:lvl8pPr>
            <a:lvl9pPr>
              <a:defRPr sz="18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544" y="2286000"/>
            <a:ext cx="2079625" cy="3860799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40000"/>
                        <a:lumOff val="60000"/>
                      </a:schemeClr>
                    </a:gs>
                  </a:gsLst>
                  <a:lin ang="8100000" scaled="1"/>
                </a:gra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AFAE09-2712-4C3A-986F-6CF04E6EABE8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2" cy="1860550"/>
          </a:xfrm>
        </p:spPr>
        <p:txBody>
          <a:bodyPr rtlCol="0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>
                <a:solidFill>
                  <a:schemeClr val="tx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962400" y="914400"/>
            <a:ext cx="4114800" cy="5029200"/>
          </a:xfrm>
          <a:prstGeom prst="ellipse">
            <a:avLst/>
          </a:prstGeom>
          <a:ln w="63500">
            <a:gradFill>
              <a:gsLst>
                <a:gs pos="0">
                  <a:schemeClr val="accent1"/>
                </a:gs>
                <a:gs pos="50000">
                  <a:schemeClr val="accent1">
                    <a:lumMod val="60000"/>
                    <a:lumOff val="40000"/>
                  </a:schemeClr>
                </a:gs>
                <a:gs pos="100000">
                  <a:schemeClr val="accent1">
                    <a:lumMod val="20000"/>
                    <a:lumOff val="80000"/>
                  </a:schemeClr>
                </a:gs>
              </a:gsLst>
              <a:lin ang="5400000" scaled="0"/>
            </a:gradFill>
          </a:ln>
          <a:effectLst>
            <a:innerShdw blurRad="381000">
              <a:schemeClr val="bg1"/>
            </a:innerShdw>
          </a:effectLst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1544" y="2286000"/>
            <a:ext cx="2079625" cy="3860798"/>
          </a:xfrm>
        </p:spPr>
        <p:txBody>
          <a:bodyPr/>
          <a:lstStyle>
            <a:lvl1pPr marL="0" indent="0">
              <a:lnSpc>
                <a:spcPct val="150000"/>
              </a:lnSpc>
              <a:buNone/>
              <a:defRPr sz="1400">
                <a:gradFill>
                  <a:gsLst>
                    <a:gs pos="0">
                      <a:schemeClr val="tx1">
                        <a:lumMod val="60000"/>
                        <a:lumOff val="40000"/>
                      </a:schemeClr>
                    </a:gs>
                    <a:gs pos="100000">
                      <a:schemeClr val="tx1">
                        <a:lumMod val="40000"/>
                        <a:lumOff val="60000"/>
                      </a:schemeClr>
                    </a:gs>
                  </a:gsLst>
                  <a:lin ang="8100000" scaled="1"/>
                </a:gra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6D9ADF-E43A-45D1-844B-0BBAD889F345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3" descr="Master - 1.png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01625"/>
            <a:ext cx="8229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lt-LT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5250" y="1981200"/>
            <a:ext cx="6413500" cy="4144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t>Sample 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BB2DE59-B19A-4AD9-A317-B230155D14DB}" type="slidenum">
              <a:rPr/>
              <a:pPr>
                <a:defRPr/>
              </a:pPr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54" r:id="rId2"/>
    <p:sldLayoutId id="2147483662" r:id="rId3"/>
    <p:sldLayoutId id="2147483655" r:id="rId4"/>
    <p:sldLayoutId id="2147483656" r:id="rId5"/>
    <p:sldLayoutId id="2147483657" r:id="rId6"/>
    <p:sldLayoutId id="2147483663" r:id="rId7"/>
    <p:sldLayoutId id="2147483664" r:id="rId8"/>
    <p:sldLayoutId id="2147483658" r:id="rId9"/>
    <p:sldLayoutId id="2147483659" r:id="rId10"/>
    <p:sldLayoutId id="2147483660" r:id="rId11"/>
    <p:sldLayoutId id="2147483665" r:id="rId12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kern="1200">
          <a:solidFill>
            <a:srgbClr val="666666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>
          <a:solidFill>
            <a:srgbClr val="666666"/>
          </a:solidFill>
          <a:latin typeface="Constantia" pitchFamily="18" charset="0"/>
        </a:defRPr>
      </a:lvl9pPr>
    </p:titleStyle>
    <p:bodyStyle>
      <a:lvl1pPr marL="349250" indent="-349250" algn="l" rtl="0" eaLnBrk="0" fontAlgn="base" hangingPunct="0">
        <a:spcBef>
          <a:spcPts val="1800"/>
        </a:spcBef>
        <a:spcAft>
          <a:spcPct val="0"/>
        </a:spcAft>
        <a:buBlip>
          <a:blip r:embed="rId15"/>
        </a:buBlip>
        <a:defRPr sz="2200" kern="1200"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8100000" scaled="1"/>
            <a:tileRect/>
          </a:gradFill>
          <a:latin typeface="+mn-lt"/>
          <a:ea typeface="+mn-ea"/>
          <a:cs typeface="+mn-cs"/>
        </a:defRPr>
      </a:lvl1pPr>
      <a:lvl2pPr marL="577850" indent="-349250" algn="l" rtl="0" eaLnBrk="0" fontAlgn="base" hangingPunct="0">
        <a:spcBef>
          <a:spcPts val="1800"/>
        </a:spcBef>
        <a:spcAft>
          <a:spcPct val="0"/>
        </a:spcAft>
        <a:buBlip>
          <a:blip r:embed="rId16"/>
        </a:buBlip>
        <a:defRPr sz="2000" kern="1200"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8100000" scaled="1"/>
            <a:tileRect/>
          </a:gradFill>
          <a:latin typeface="+mn-lt"/>
          <a:ea typeface="+mn-ea"/>
          <a:cs typeface="+mn-cs"/>
        </a:defRPr>
      </a:lvl2pPr>
      <a:lvl3pPr marL="806450" indent="-349250" algn="l" rtl="0" eaLnBrk="0" fontAlgn="base" hangingPunct="0">
        <a:spcBef>
          <a:spcPts val="1800"/>
        </a:spcBef>
        <a:spcAft>
          <a:spcPct val="0"/>
        </a:spcAft>
        <a:buBlip>
          <a:blip r:embed="rId15"/>
        </a:buBlip>
        <a:defRPr kern="1200"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8100000" scaled="1"/>
            <a:tileRect/>
          </a:gradFill>
          <a:latin typeface="+mn-lt"/>
          <a:ea typeface="+mn-ea"/>
          <a:cs typeface="+mn-cs"/>
        </a:defRPr>
      </a:lvl3pPr>
      <a:lvl4pPr marL="1035050" indent="-349250" algn="l" rtl="0" eaLnBrk="0" fontAlgn="base" hangingPunct="0">
        <a:spcBef>
          <a:spcPts val="1800"/>
        </a:spcBef>
        <a:spcAft>
          <a:spcPct val="0"/>
        </a:spcAft>
        <a:buBlip>
          <a:blip r:embed="rId16"/>
        </a:buBlip>
        <a:defRPr kern="1200"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8100000" scaled="1"/>
            <a:tileRect/>
          </a:gradFill>
          <a:latin typeface="+mn-lt"/>
          <a:ea typeface="+mn-ea"/>
          <a:cs typeface="+mn-cs"/>
        </a:defRPr>
      </a:lvl4pPr>
      <a:lvl5pPr marL="1263650" indent="-349250" algn="l" rtl="0" eaLnBrk="0" fontAlgn="base" hangingPunct="0">
        <a:spcBef>
          <a:spcPts val="1800"/>
        </a:spcBef>
        <a:spcAft>
          <a:spcPct val="0"/>
        </a:spcAft>
        <a:buBlip>
          <a:blip r:embed="rId15"/>
        </a:buBlip>
        <a:defRPr kern="1200">
          <a:gradFill flip="none" rotWithShape="1">
            <a:gsLst>
              <a:gs pos="0">
                <a:schemeClr val="tx1">
                  <a:lumMod val="60000"/>
                  <a:lumOff val="40000"/>
                </a:schemeClr>
              </a:gs>
              <a:gs pos="100000">
                <a:schemeClr val="tx1">
                  <a:lumMod val="40000"/>
                  <a:lumOff val="60000"/>
                </a:schemeClr>
              </a:gs>
            </a:gsLst>
            <a:lin ang="8100000" scaled="1"/>
            <a:tileRect/>
          </a:gradFill>
          <a:latin typeface="+mn-lt"/>
          <a:ea typeface="+mn-ea"/>
          <a:cs typeface="+mn-cs"/>
        </a:defRPr>
      </a:lvl5pPr>
      <a:lvl6pPr marL="1492250" indent="-349250" algn="l" defTabSz="914400" rtl="0" eaLnBrk="1" latinLnBrk="0" hangingPunct="1">
        <a:spcBef>
          <a:spcPts val="1800"/>
        </a:spcBef>
        <a:buFontTx/>
        <a:buBlip>
          <a:blip r:embed="rId16"/>
        </a:buBlip>
        <a:defRPr sz="18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6pPr>
      <a:lvl7pPr marL="1720850" indent="-349250" algn="l" defTabSz="914400" rtl="0" eaLnBrk="1" latinLnBrk="0" hangingPunct="1">
        <a:spcBef>
          <a:spcPts val="1800"/>
        </a:spcBef>
        <a:buFontTx/>
        <a:buBlip>
          <a:blip r:embed="rId15"/>
        </a:buBlip>
        <a:defRPr sz="18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7pPr>
      <a:lvl8pPr marL="1949450" indent="-349250" algn="l" defTabSz="914400" rtl="0" eaLnBrk="1" latinLnBrk="0" hangingPunct="1">
        <a:spcBef>
          <a:spcPts val="1800"/>
        </a:spcBef>
        <a:buFontTx/>
        <a:buBlip>
          <a:blip r:embed="rId16"/>
        </a:buBlip>
        <a:defRPr sz="18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8pPr>
      <a:lvl9pPr marL="2178050" indent="-349250" algn="l" defTabSz="914400" rtl="0" eaLnBrk="1" latinLnBrk="0" hangingPunct="1">
        <a:spcBef>
          <a:spcPts val="1800"/>
        </a:spcBef>
        <a:buFontTx/>
        <a:buBlip>
          <a:blip r:embed="rId15"/>
        </a:buBlip>
        <a:defRPr sz="1800" kern="1200">
          <a:solidFill>
            <a:schemeClr val="tx1">
              <a:lumMod val="60000"/>
              <a:lumOff val="40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>
          <a:xfrm>
            <a:off x="-285750" y="2786063"/>
            <a:ext cx="5786438" cy="1857375"/>
          </a:xfrm>
        </p:spPr>
        <p:txBody>
          <a:bodyPr>
            <a:normAutofit fontScale="90000"/>
          </a:bodyPr>
          <a:lstStyle/>
          <a:p>
            <a:pPr algn="ctr"/>
            <a: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  <a:t/>
            </a:r>
            <a:b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</a:br>
            <a: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  <a:t> </a:t>
            </a:r>
            <a:r>
              <a:rPr lang="lt-LT" sz="4800" b="1" dirty="0" smtClean="0">
                <a:solidFill>
                  <a:srgbClr val="93540A"/>
                </a:solidFill>
              </a:rPr>
              <a:t>Lopšelis-darželis</a:t>
            </a:r>
            <a:r>
              <a:rPr lang="en-US" sz="4800" b="1" dirty="0" smtClean="0">
                <a:solidFill>
                  <a:srgbClr val="93540A"/>
                </a:solidFill>
              </a:rPr>
              <a:t/>
            </a:r>
            <a:br>
              <a:rPr lang="en-US" sz="4800" b="1" dirty="0" smtClean="0">
                <a:solidFill>
                  <a:srgbClr val="93540A"/>
                </a:solidFill>
              </a:rPr>
            </a:br>
            <a:r>
              <a:rPr lang="lt-LT" sz="4800" b="1" dirty="0" smtClean="0">
                <a:solidFill>
                  <a:srgbClr val="93540A"/>
                </a:solidFill>
              </a:rPr>
              <a:t>“Žibutė”</a:t>
            </a:r>
            <a: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  <a:t/>
            </a:r>
            <a:b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</a:br>
            <a: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  <a:t/>
            </a:r>
            <a:b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</a:br>
            <a: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  <a:t/>
            </a:r>
            <a:b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</a:br>
            <a:r>
              <a:rPr lang="lt-LT" sz="4000" b="1" dirty="0" smtClean="0">
                <a:solidFill>
                  <a:srgbClr val="D87D0E"/>
                </a:solidFill>
                <a:latin typeface="Comic Sans MS" pitchFamily="66" charset="0"/>
              </a:rPr>
              <a:t>  </a:t>
            </a:r>
            <a:r>
              <a:rPr lang="lt-LT" sz="1800" b="1" dirty="0" smtClean="0">
                <a:solidFill>
                  <a:srgbClr val="D87D0E"/>
                </a:solidFill>
                <a:latin typeface="Comic Sans MS" pitchFamily="66" charset="0"/>
              </a:rPr>
              <a:t>    Nijolė </a:t>
            </a:r>
            <a:r>
              <a:rPr lang="lt-LT" sz="1800" b="1" dirty="0" err="1" smtClean="0">
                <a:solidFill>
                  <a:srgbClr val="D87D0E"/>
                </a:solidFill>
                <a:latin typeface="Comic Sans MS" pitchFamily="66" charset="0"/>
              </a:rPr>
              <a:t>Dubrauskienė</a:t>
            </a:r>
            <a:r>
              <a:rPr lang="lt-LT" sz="1800" b="1" dirty="0" smtClean="0">
                <a:solidFill>
                  <a:srgbClr val="D87D0E"/>
                </a:solidFill>
                <a:latin typeface="Comic Sans MS" pitchFamily="66" charset="0"/>
              </a:rPr>
              <a:t/>
            </a:r>
            <a:br>
              <a:rPr lang="lt-LT" sz="1800" b="1" dirty="0" smtClean="0">
                <a:solidFill>
                  <a:srgbClr val="D87D0E"/>
                </a:solidFill>
                <a:latin typeface="Comic Sans MS" pitchFamily="66" charset="0"/>
              </a:rPr>
            </a:br>
            <a:r>
              <a:rPr lang="lt-LT" sz="1800" b="1" dirty="0" err="1" smtClean="0">
                <a:solidFill>
                  <a:srgbClr val="D87D0E"/>
                </a:solidFill>
                <a:latin typeface="Comic Sans MS" pitchFamily="66" charset="0"/>
              </a:rPr>
              <a:t>vyr</a:t>
            </a:r>
            <a:r>
              <a:rPr lang="lt-LT" sz="1800" b="1" dirty="0" smtClean="0">
                <a:solidFill>
                  <a:srgbClr val="D87D0E"/>
                </a:solidFill>
                <a:latin typeface="Comic Sans MS" pitchFamily="66" charset="0"/>
              </a:rPr>
              <a:t>. auklėtoja</a:t>
            </a:r>
            <a:endParaRPr lang="lt-LT" sz="4000" dirty="0" smtClean="0">
              <a:solidFill>
                <a:srgbClr val="D87D0E"/>
              </a:solidFill>
            </a:endParaRPr>
          </a:p>
        </p:txBody>
      </p:sp>
      <p:pic>
        <p:nvPicPr>
          <p:cNvPr id="12" name="Picture Placeholder 11" descr="fgg.jpg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6380" y="1000108"/>
            <a:ext cx="3550615" cy="5029200"/>
          </a:xfrm>
        </p:spPr>
      </p:pic>
      <p:sp>
        <p:nvSpPr>
          <p:cNvPr id="16387" name="TextBox 13"/>
          <p:cNvSpPr txBox="1">
            <a:spLocks noChangeArrowheads="1"/>
          </p:cNvSpPr>
          <p:nvPr/>
        </p:nvSpPr>
        <p:spPr bwMode="auto">
          <a:xfrm>
            <a:off x="1763713" y="5373688"/>
            <a:ext cx="3165475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 sz="2000" b="1" dirty="0" smtClean="0">
                <a:solidFill>
                  <a:srgbClr val="D87D0E"/>
                </a:solidFill>
                <a:latin typeface="Constantia" pitchFamily="18" charset="0"/>
              </a:rPr>
              <a:t>  </a:t>
            </a:r>
          </a:p>
          <a:p>
            <a:r>
              <a:rPr lang="lt-LT" sz="2000" b="1" dirty="0" smtClean="0">
                <a:solidFill>
                  <a:srgbClr val="D87D0E"/>
                </a:solidFill>
                <a:latin typeface="Constantia" pitchFamily="18" charset="0"/>
              </a:rPr>
              <a:t>         2019 </a:t>
            </a:r>
            <a:r>
              <a:rPr lang="lt-LT" sz="2000" b="1" dirty="0">
                <a:solidFill>
                  <a:srgbClr val="D87D0E"/>
                </a:solidFill>
                <a:latin typeface="Constantia" pitchFamily="18" charset="0"/>
              </a:rPr>
              <a:t>m.</a:t>
            </a:r>
          </a:p>
        </p:txBody>
      </p:sp>
      <p:sp>
        <p:nvSpPr>
          <p:cNvPr id="16388" name="TextBox 4"/>
          <p:cNvSpPr txBox="1">
            <a:spLocks noChangeArrowheads="1"/>
          </p:cNvSpPr>
          <p:nvPr/>
        </p:nvSpPr>
        <p:spPr bwMode="auto">
          <a:xfrm>
            <a:off x="5072063" y="6215063"/>
            <a:ext cx="3643312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lt-LT">
                <a:latin typeface="Candara" pitchFamily="34" charset="0"/>
              </a:rPr>
              <a:t>                     </a:t>
            </a:r>
            <a:endParaRPr lang="lt-LT">
              <a:solidFill>
                <a:srgbClr val="93540A"/>
              </a:solidFill>
              <a:latin typeface="Constantia" pitchFamily="18" charset="0"/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ntraštė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/>
              <a:t>Pabandykime</a:t>
            </a:r>
            <a:r>
              <a:rPr lang="en-GB" b="1" dirty="0" smtClean="0"/>
              <a:t> </a:t>
            </a:r>
            <a:r>
              <a:rPr lang="en-GB" b="1" dirty="0" err="1" smtClean="0"/>
              <a:t>nusipie</a:t>
            </a:r>
            <a:r>
              <a:rPr lang="lt-LT" b="1" dirty="0" smtClean="0"/>
              <a:t>š</a:t>
            </a:r>
            <a:r>
              <a:rPr lang="en-GB" b="1" dirty="0" err="1" smtClean="0"/>
              <a:t>ti</a:t>
            </a:r>
            <a:r>
              <a:rPr lang="en-GB" b="1" dirty="0" smtClean="0"/>
              <a:t> s</a:t>
            </a:r>
            <a:r>
              <a:rPr lang="lt-LT" b="1" dirty="0" err="1" smtClean="0"/>
              <a:t>enį</a:t>
            </a:r>
            <a:r>
              <a:rPr lang="en-GB" b="1" dirty="0" smtClean="0"/>
              <a:t> </a:t>
            </a:r>
            <a:r>
              <a:rPr lang="lt-LT" b="1" dirty="0" smtClean="0"/>
              <a:t>besmegenį</a:t>
            </a:r>
            <a:r>
              <a:rPr lang="en-GB" b="1" dirty="0" smtClean="0"/>
              <a:t> ant </a:t>
            </a:r>
            <a:r>
              <a:rPr lang="en-GB" b="1" dirty="0" err="1" smtClean="0"/>
              <a:t>sniego</a:t>
            </a:r>
            <a:r>
              <a:rPr lang="lt-LT" b="1" dirty="0" smtClean="0"/>
              <a:t>...</a:t>
            </a:r>
            <a:endParaRPr lang="lt-LT" b="1" dirty="0"/>
          </a:p>
        </p:txBody>
      </p:sp>
      <p:sp>
        <p:nvSpPr>
          <p:cNvPr id="9" name="Turinio vietos rezervavimo ženklas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10</a:t>
            </a:fld>
            <a:endParaRPr lang="lt-LT"/>
          </a:p>
        </p:txBody>
      </p:sp>
      <p:pic>
        <p:nvPicPr>
          <p:cNvPr id="9218" name="Picture 2" descr="C:\Users\admin\Desktop\20190129_1130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954779"/>
            <a:ext cx="6445344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83182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O </a:t>
            </a:r>
            <a:r>
              <a:rPr lang="lt-LT" b="1" dirty="0" smtClean="0"/>
              <a:t>j</a:t>
            </a:r>
            <a:r>
              <a:rPr lang="en-GB" b="1" dirty="0" err="1" smtClean="0"/>
              <a:t>uk</a:t>
            </a:r>
            <a:r>
              <a:rPr lang="en-GB" b="1" dirty="0" smtClean="0"/>
              <a:t> pie</a:t>
            </a:r>
            <a:r>
              <a:rPr lang="lt-LT" b="1" dirty="0" smtClean="0"/>
              <a:t>š</a:t>
            </a:r>
            <a:r>
              <a:rPr lang="en-GB" b="1" dirty="0" err="1" smtClean="0"/>
              <a:t>ti</a:t>
            </a:r>
            <a:r>
              <a:rPr lang="en-GB" b="1" dirty="0" smtClean="0"/>
              <a:t> ant </a:t>
            </a:r>
            <a:r>
              <a:rPr lang="en-GB" b="1" dirty="0" err="1" smtClean="0"/>
              <a:t>sniego</a:t>
            </a:r>
            <a:r>
              <a:rPr lang="lt-LT" b="1" dirty="0" smtClean="0"/>
              <a:t> mums dar neteko</a:t>
            </a:r>
            <a:r>
              <a:rPr lang="en-GB" b="1" dirty="0" smtClean="0"/>
              <a:t>!</a:t>
            </a:r>
            <a:endParaRPr lang="lt-LT" b="1" dirty="0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33A5A-F1F4-4EDF-A85F-1C34B63AC1CF}" type="slidenum">
              <a:rPr lang="lt-LT" smtClean="0"/>
              <a:pPr>
                <a:defRPr/>
              </a:pPr>
              <a:t>11</a:t>
            </a:fld>
            <a:endParaRPr lang="lt-LT"/>
          </a:p>
        </p:txBody>
      </p:sp>
      <p:pic>
        <p:nvPicPr>
          <p:cNvPr id="10242" name="Picture 2" descr="C:\Users\admin\Desktop\20190129_11151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16833"/>
            <a:ext cx="3849797" cy="4248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admin\Desktop\Bitučių grupė\BANDYMAI SU LEDU\20190129_1115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3"/>
            <a:ext cx="4007411" cy="4248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8662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Kas įdomiau sugalvos papuošti įvairiomis spalvomis sniego pilį</a:t>
            </a:r>
            <a:endParaRPr lang="lt-LT" b="1" dirty="0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8" name="Turinio vietos rezervavimo ženklas 7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33A5A-F1F4-4EDF-A85F-1C34B63AC1CF}" type="slidenum">
              <a:rPr lang="lt-LT" smtClean="0"/>
              <a:pPr>
                <a:defRPr/>
              </a:pPr>
              <a:t>12</a:t>
            </a:fld>
            <a:endParaRPr lang="lt-LT"/>
          </a:p>
        </p:txBody>
      </p:sp>
      <p:pic>
        <p:nvPicPr>
          <p:cNvPr id="11266" name="Picture 2" descr="C:\Users\admin\Desktop\20190110_1109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916832"/>
            <a:ext cx="3240360" cy="4385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admin\Desktop\20190110_11185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16833"/>
            <a:ext cx="2952328" cy="438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03702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Turinio vietos rezervavimo ženklas 6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33A5A-F1F4-4EDF-A85F-1C34B63AC1CF}" type="slidenum">
              <a:rPr lang="lt-LT" smtClean="0"/>
              <a:pPr>
                <a:defRPr/>
              </a:pPr>
              <a:t>13</a:t>
            </a:fld>
            <a:endParaRPr lang="lt-LT"/>
          </a:p>
        </p:txBody>
      </p:sp>
      <p:pic>
        <p:nvPicPr>
          <p:cNvPr id="12290" name="Picture 2" descr="C:\Users\admin\Desktop\20190110_1110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439" y="260649"/>
            <a:ext cx="3879025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admin\Desktop\20190110_1118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0648"/>
            <a:ext cx="4207296" cy="5904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39056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Įdomu stebėti kaip susidaro varvekliai...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C87A72-A02C-40A1-A6DE-F6FE00529EF4}" type="slidenum">
              <a:rPr lang="lt-LT" smtClean="0"/>
              <a:pPr>
                <a:defRPr/>
              </a:pPr>
              <a:t>14</a:t>
            </a:fld>
            <a:endParaRPr lang="lt-LT"/>
          </a:p>
        </p:txBody>
      </p:sp>
      <p:pic>
        <p:nvPicPr>
          <p:cNvPr id="13314" name="Picture 2" descr="C:\Users\admin\Desktop\20190131_11354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6654936" cy="4263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43755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lt-LT" sz="2800" b="1" dirty="0" smtClean="0"/>
              <a:t>Įdomu stebėti didžiuliame ledo gabale paslėptas staigmenas. Pamažu ledas tirpsta...</a:t>
            </a:r>
            <a:r>
              <a:rPr lang="en-GB" sz="2800" b="1" dirty="0" smtClean="0"/>
              <a:t> K</a:t>
            </a:r>
            <a:r>
              <a:rPr lang="lt-LT" sz="2800" b="1" dirty="0" err="1" smtClean="0"/>
              <a:t>antrybės</a:t>
            </a:r>
            <a:r>
              <a:rPr lang="en-GB" sz="2800" b="1" dirty="0" smtClean="0"/>
              <a:t>!</a:t>
            </a:r>
            <a:r>
              <a:rPr lang="lt-LT" sz="2800" b="1" dirty="0" smtClean="0"/>
              <a:t> – staigmenos pasirodo...</a:t>
            </a:r>
            <a:endParaRPr lang="lt-LT" sz="2800" b="1" dirty="0"/>
          </a:p>
        </p:txBody>
      </p:sp>
      <p:sp>
        <p:nvSpPr>
          <p:cNvPr id="3" name="Teksto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Teksto vietos rezervavimo ženklas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Turinio vietos rezervavimo ženklas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Datos vietos rezervavimo ženklas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8" name="Poraštės vietos rezervavimo ženklas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9" name="Skaidrės numerio vietos rezervavimo ženklas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9D64637-6134-4276-B7DC-00F378354751}" type="slidenum">
              <a:rPr lang="lt-LT" smtClean="0"/>
              <a:pPr>
                <a:defRPr/>
              </a:pPr>
              <a:t>15</a:t>
            </a:fld>
            <a:endParaRPr lang="lt-LT"/>
          </a:p>
        </p:txBody>
      </p:sp>
      <p:pic>
        <p:nvPicPr>
          <p:cNvPr id="1026" name="Picture 2" descr="C:\Users\admin\Desktop\20190204_08130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744416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20190204_0817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44824"/>
            <a:ext cx="3672408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18110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>
          <a:xfrm>
            <a:off x="448062" y="447253"/>
            <a:ext cx="8229600" cy="1325563"/>
          </a:xfrm>
        </p:spPr>
        <p:txBody>
          <a:bodyPr/>
          <a:lstStyle/>
          <a:p>
            <a:r>
              <a:rPr lang="en-GB" sz="3600" b="1" dirty="0" err="1" smtClean="0"/>
              <a:t>Ar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galima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paimti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ledo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gabal</a:t>
            </a:r>
            <a:r>
              <a:rPr lang="lt-LT" sz="3600" b="1" dirty="0" smtClean="0"/>
              <a:t>ė</a:t>
            </a:r>
            <a:r>
              <a:rPr lang="en-GB" sz="3600" b="1" dirty="0" smtClean="0"/>
              <a:t>l</a:t>
            </a:r>
            <a:r>
              <a:rPr lang="lt-LT" sz="3600" b="1" dirty="0" smtClean="0"/>
              <a:t>į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su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dant</a:t>
            </a:r>
            <a:r>
              <a:rPr lang="lt-LT" sz="3600" b="1" dirty="0" smtClean="0"/>
              <a:t>ų</a:t>
            </a:r>
            <a:r>
              <a:rPr lang="en-GB" sz="3600" b="1" dirty="0" smtClean="0"/>
              <a:t> </a:t>
            </a:r>
            <a:r>
              <a:rPr lang="en-GB" sz="3600" b="1" dirty="0" err="1" smtClean="0"/>
              <a:t>krap</a:t>
            </a:r>
            <a:r>
              <a:rPr lang="lt-LT" sz="3600" b="1" dirty="0" smtClean="0"/>
              <a:t>š</a:t>
            </a:r>
            <a:r>
              <a:rPr lang="en-GB" sz="3600" b="1" dirty="0" err="1" smtClean="0"/>
              <a:t>tuku</a:t>
            </a:r>
            <a:r>
              <a:rPr lang="lt-LT" sz="3600" b="1" dirty="0" smtClean="0"/>
              <a:t>?</a:t>
            </a:r>
            <a:endParaRPr lang="lt-LT" sz="36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16</a:t>
            </a:fld>
            <a:endParaRPr lang="lt-LT"/>
          </a:p>
        </p:txBody>
      </p:sp>
      <p:pic>
        <p:nvPicPr>
          <p:cNvPr id="2050" name="Picture 2" descr="C:\Users\admin\Desktop\20190204_0931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16831"/>
            <a:ext cx="3960440" cy="424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20190204_0932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16830"/>
            <a:ext cx="4097520" cy="4325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23527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O gal kas žinote kaip paimti ledo gabaliuką su siūlu...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17</a:t>
            </a:fld>
            <a:endParaRPr lang="lt-LT"/>
          </a:p>
        </p:txBody>
      </p:sp>
      <p:pic>
        <p:nvPicPr>
          <p:cNvPr id="3074" name="Picture 2" descr="C:\Users\admin\Desktop\20190204_09292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1988840"/>
            <a:ext cx="4032449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20190204_1017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888432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74418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Koks yra ledas? Šaltas, slidus, skaidrus, pro jį galima žiūrėti...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18</a:t>
            </a:fld>
            <a:endParaRPr lang="lt-LT"/>
          </a:p>
        </p:txBody>
      </p:sp>
      <p:pic>
        <p:nvPicPr>
          <p:cNvPr id="4098" name="Picture 2" descr="C:\Users\admin\Desktop\20190204_1015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403244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admin\Desktop\20190204_10145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988840"/>
            <a:ext cx="3960440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08880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Didžiausias malonumas ridenti sniego kamuolius...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19</a:t>
            </a:fld>
            <a:endParaRPr lang="lt-LT"/>
          </a:p>
        </p:txBody>
      </p:sp>
      <p:pic>
        <p:nvPicPr>
          <p:cNvPr id="14338" name="Picture 2" descr="C:\Users\admin\Desktop\20171222_113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236" y="1988840"/>
            <a:ext cx="3096344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 descr="C:\Users\admin\Desktop\20190131_1110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988840"/>
            <a:ext cx="3384376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62460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57200" y="301625"/>
            <a:ext cx="8229600" cy="5143500"/>
          </a:xfrm>
        </p:spPr>
        <p:txBody>
          <a:bodyPr/>
          <a:lstStyle/>
          <a:p>
            <a:pPr algn="ctr"/>
            <a:r>
              <a:rPr lang="lt-LT" sz="3600" b="1" dirty="0" smtClean="0">
                <a:solidFill>
                  <a:srgbClr val="D87D0E"/>
                </a:solidFill>
              </a:rPr>
              <a:t>,,Bitučių </a:t>
            </a:r>
            <a:r>
              <a:rPr lang="en-GB" sz="3600" b="1" dirty="0" smtClean="0">
                <a:solidFill>
                  <a:srgbClr val="D87D0E"/>
                </a:solidFill>
              </a:rPr>
              <a:t>“</a:t>
            </a:r>
            <a:r>
              <a:rPr lang="en-GB" sz="3600" b="1" dirty="0" err="1" smtClean="0">
                <a:solidFill>
                  <a:srgbClr val="D87D0E"/>
                </a:solidFill>
              </a:rPr>
              <a:t>grup</a:t>
            </a:r>
            <a:r>
              <a:rPr lang="lt-LT" sz="3600" b="1" dirty="0" smtClean="0">
                <a:solidFill>
                  <a:srgbClr val="D87D0E"/>
                </a:solidFill>
              </a:rPr>
              <a:t>ės vaikai</a:t>
            </a:r>
            <a:br>
              <a:rPr lang="lt-LT" sz="3600" b="1" dirty="0" smtClean="0">
                <a:solidFill>
                  <a:srgbClr val="D87D0E"/>
                </a:solidFill>
              </a:rPr>
            </a:br>
            <a:r>
              <a:rPr lang="lt-LT" sz="3600" b="1" dirty="0" smtClean="0">
                <a:solidFill>
                  <a:srgbClr val="D87D0E"/>
                </a:solidFill>
              </a:rPr>
              <a:t>dalyvauja bandymų </a:t>
            </a:r>
            <a:r>
              <a:rPr lang="en-GB" sz="3600" b="1" dirty="0" smtClean="0">
                <a:solidFill>
                  <a:srgbClr val="D87D0E"/>
                </a:solidFill>
              </a:rPr>
              <a:t>– </a:t>
            </a:r>
            <a:r>
              <a:rPr lang="lt-LT" sz="3600" b="1" dirty="0" smtClean="0">
                <a:solidFill>
                  <a:srgbClr val="D87D0E"/>
                </a:solidFill>
              </a:rPr>
              <a:t>tyrinėjimų savaitėje :</a:t>
            </a:r>
            <a:br>
              <a:rPr lang="lt-LT" sz="3600" b="1" dirty="0" smtClean="0">
                <a:solidFill>
                  <a:srgbClr val="D87D0E"/>
                </a:solidFill>
              </a:rPr>
            </a:br>
            <a:r>
              <a:rPr lang="lt-LT" sz="3600" b="1" dirty="0" smtClean="0">
                <a:solidFill>
                  <a:srgbClr val="D87D0E"/>
                </a:solidFill>
              </a:rPr>
              <a:t/>
            </a:r>
            <a:br>
              <a:rPr lang="lt-LT" sz="3600" b="1" dirty="0" smtClean="0">
                <a:solidFill>
                  <a:srgbClr val="D87D0E"/>
                </a:solidFill>
              </a:rPr>
            </a:br>
            <a:r>
              <a:rPr lang="lt-LT" sz="3600" b="1" dirty="0" smtClean="0">
                <a:solidFill>
                  <a:srgbClr val="D87D0E"/>
                </a:solidFill>
              </a:rPr>
              <a:t> ,,ŽIEMOS POKŠTAI</a:t>
            </a:r>
            <a:r>
              <a:rPr lang="en-GB" sz="3600" b="1" dirty="0" smtClean="0">
                <a:solidFill>
                  <a:srgbClr val="D87D0E"/>
                </a:solidFill>
              </a:rPr>
              <a:t>”</a:t>
            </a:r>
            <a:r>
              <a:rPr lang="lt-LT" sz="3600" b="1" dirty="0" smtClean="0">
                <a:solidFill>
                  <a:srgbClr val="D87D0E"/>
                </a:solidFill>
              </a:rPr>
              <a:t/>
            </a:r>
            <a:br>
              <a:rPr lang="lt-LT" sz="3600" b="1" dirty="0" smtClean="0">
                <a:solidFill>
                  <a:srgbClr val="D87D0E"/>
                </a:solidFill>
              </a:rPr>
            </a:br>
            <a:r>
              <a:rPr lang="lt-LT" sz="3600" b="1" dirty="0" smtClean="0">
                <a:solidFill>
                  <a:srgbClr val="D87D0E"/>
                </a:solidFill>
              </a:rPr>
              <a:t/>
            </a:r>
            <a:br>
              <a:rPr lang="lt-LT" sz="3600" b="1" dirty="0" smtClean="0">
                <a:solidFill>
                  <a:srgbClr val="D87D0E"/>
                </a:solidFill>
              </a:rPr>
            </a:br>
            <a:endParaRPr lang="lt-LT" sz="3600" b="1" dirty="0" smtClean="0">
              <a:solidFill>
                <a:srgbClr val="D87D0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ntraštė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Liko tik nosį įstatyti...</a:t>
            </a:r>
            <a:endParaRPr lang="lt-LT" b="1" dirty="0"/>
          </a:p>
        </p:txBody>
      </p:sp>
      <p:sp>
        <p:nvSpPr>
          <p:cNvPr id="6" name="Turinio vietos rezervavimo ženklas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2" name="Datos vietos rezervavimo ženklas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3" name="Poraštės vietos rezervavimo ženklas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CC33A5A-F1F4-4EDF-A85F-1C34B63AC1CF}" type="slidenum">
              <a:rPr lang="lt-LT" smtClean="0"/>
              <a:pPr>
                <a:defRPr/>
              </a:pPr>
              <a:t>20</a:t>
            </a:fld>
            <a:endParaRPr lang="lt-LT"/>
          </a:p>
        </p:txBody>
      </p:sp>
      <p:pic>
        <p:nvPicPr>
          <p:cNvPr id="15362" name="Picture 2" descr="C:\Users\admin\Desktop\20190131_1101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6786631" cy="4726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15705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SMAGIŲ LIKUSIŲ ŽIEMOS DIENŲ...</a:t>
            </a:r>
            <a:endParaRPr lang="lt-LT" b="1" dirty="0"/>
          </a:p>
        </p:txBody>
      </p:sp>
      <p:sp>
        <p:nvSpPr>
          <p:cNvPr id="8" name="Turinio vietos rezervavimo ženklas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21</a:t>
            </a:fld>
            <a:endParaRPr lang="lt-LT"/>
          </a:p>
        </p:txBody>
      </p:sp>
      <p:pic>
        <p:nvPicPr>
          <p:cNvPr id="16386" name="Picture 2" descr="C:\Users\admin\Desktop\20190110_1125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669674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90847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>
          <a:xfrm>
            <a:off x="357158" y="714356"/>
            <a:ext cx="8143932" cy="5643602"/>
          </a:xfrm>
        </p:spPr>
        <p:txBody>
          <a:bodyPr>
            <a:normAutofit/>
          </a:bodyPr>
          <a:lstStyle/>
          <a:p>
            <a:endParaRPr lang="lt-LT" dirty="0" smtClean="0"/>
          </a:p>
          <a:p>
            <a:r>
              <a:rPr lang="lt-LT" b="1" dirty="0" smtClean="0"/>
              <a:t>Žaidimas- geriausias būdas tyrinėti ( A. </a:t>
            </a:r>
            <a:r>
              <a:rPr lang="lt-LT" b="1" dirty="0" err="1" smtClean="0"/>
              <a:t>Enšteinas</a:t>
            </a:r>
            <a:r>
              <a:rPr lang="lt-LT" b="1" dirty="0" smtClean="0"/>
              <a:t> )</a:t>
            </a:r>
          </a:p>
          <a:p>
            <a:r>
              <a:rPr lang="lt-LT" b="1" dirty="0" smtClean="0"/>
              <a:t>Atlikdami įvairius bandymus, vaikai patiria daug teigiamų emocijų, susipažįsta su aplinkinio pasaulio reiškiniais, patiria proceso ir kūrybos džiaugsmą.</a:t>
            </a:r>
          </a:p>
          <a:p>
            <a:r>
              <a:rPr lang="lt-LT" b="1" dirty="0" smtClean="0"/>
              <a:t>Ikimokyklinio amžiaus vaikams – tai didžiulė ugdomoji vertybė, kai lavinama akies – rankos koordinacija, ugdomas mąstymas, susikaupimas, reakcija, kantrybė, dėmesingumas, sumanumas.</a:t>
            </a:r>
          </a:p>
          <a:p>
            <a:r>
              <a:rPr lang="lt-LT" b="1" dirty="0" smtClean="0"/>
              <a:t>Tai naujas vaikų patirties kaupimas žaidžiant ir eksperimentuojant.</a:t>
            </a:r>
            <a:endParaRPr lang="lt-LT" b="1" dirty="0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C87A72-A02C-40A1-A6DE-F6FE00529EF4}" type="slidenum">
              <a:rPr lang="lt-LT" smtClean="0"/>
              <a:pPr>
                <a:defRPr/>
              </a:pPr>
              <a:t>3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220703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Ledo gabalėliuose - vabzdžiai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C87A72-A02C-40A1-A6DE-F6FE00529EF4}" type="slidenum">
              <a:rPr lang="lt-LT" smtClean="0"/>
              <a:pPr>
                <a:defRPr/>
              </a:pPr>
              <a:t>4</a:t>
            </a:fld>
            <a:endParaRPr lang="lt-LT"/>
          </a:p>
        </p:txBody>
      </p:sp>
      <p:pic>
        <p:nvPicPr>
          <p:cNvPr id="4098" name="Picture 2" descr="C:\Users\admin\Desktop\20190117_10585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844824"/>
            <a:ext cx="5400600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51871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Kaip smagu</a:t>
            </a:r>
            <a:r>
              <a:rPr lang="en-GB" b="1" dirty="0" smtClean="0"/>
              <a:t>!</a:t>
            </a:r>
            <a:r>
              <a:rPr lang="lt-LT" b="1" dirty="0" smtClean="0"/>
              <a:t> </a:t>
            </a:r>
            <a:r>
              <a:rPr lang="en-GB" b="1" dirty="0" smtClean="0"/>
              <a:t>L</a:t>
            </a:r>
            <a:r>
              <a:rPr lang="lt-LT" b="1" dirty="0" err="1" smtClean="0"/>
              <a:t>edas</a:t>
            </a:r>
            <a:r>
              <a:rPr lang="lt-LT" b="1" dirty="0" smtClean="0"/>
              <a:t> </a:t>
            </a:r>
            <a:r>
              <a:rPr lang="en-GB" b="1" dirty="0" err="1" smtClean="0"/>
              <a:t>tirpsta</a:t>
            </a:r>
            <a:r>
              <a:rPr lang="lt-LT" b="1" dirty="0" smtClean="0"/>
              <a:t> – vabzdžiai </a:t>
            </a:r>
            <a:r>
              <a:rPr lang="lt-LT" b="1" dirty="0" err="1" smtClean="0"/>
              <a:t>pasirod</a:t>
            </a:r>
            <a:r>
              <a:rPr lang="en-GB" b="1" dirty="0" smtClean="0"/>
              <a:t>o…</a:t>
            </a:r>
            <a:endParaRPr lang="lt-LT" b="1" dirty="0"/>
          </a:p>
        </p:txBody>
      </p:sp>
      <p:sp>
        <p:nvSpPr>
          <p:cNvPr id="11" name="Turinio vietos rezervavimo ženklas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77DD9D-B9F7-4739-B3D5-D63E706E6C4C}" type="slidenum">
              <a:rPr lang="lt-LT" smtClean="0"/>
              <a:pPr/>
              <a:t>5</a:t>
            </a:fld>
            <a:endParaRPr lang="lt-LT"/>
          </a:p>
        </p:txBody>
      </p:sp>
      <p:pic>
        <p:nvPicPr>
          <p:cNvPr id="2051" name="Picture 3" descr="C:\Users\admin\Desktop\20190117_12335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892490"/>
            <a:ext cx="6804248" cy="4272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9979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ntraštė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Sniego gniūžtes irgi galima spalvinti</a:t>
            </a:r>
            <a:endParaRPr lang="lt-LT" b="1" dirty="0"/>
          </a:p>
        </p:txBody>
      </p:sp>
      <p:sp>
        <p:nvSpPr>
          <p:cNvPr id="9" name="Turinio vietos rezervavimo ženklas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6</a:t>
            </a:fld>
            <a:endParaRPr lang="lt-LT"/>
          </a:p>
        </p:txBody>
      </p:sp>
      <p:pic>
        <p:nvPicPr>
          <p:cNvPr id="5122" name="Picture 2" descr="C:\Users\admin\Desktop\20190121_1001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2060848"/>
            <a:ext cx="626469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78030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Kokios nuostabios gavosi spalvos</a:t>
            </a:r>
            <a:r>
              <a:rPr lang="en-GB" b="1" dirty="0" smtClean="0"/>
              <a:t>!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Turinio vietos rezervavimo ženklas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Datos vietos rezervavimo ženklas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E77DD9D-B9F7-4739-B3D5-D63E706E6C4C}" type="slidenum">
              <a:rPr lang="lt-LT" smtClean="0"/>
              <a:pPr>
                <a:defRPr/>
              </a:pPr>
              <a:t>7</a:t>
            </a:fld>
            <a:endParaRPr lang="lt-LT"/>
          </a:p>
        </p:txBody>
      </p:sp>
      <p:pic>
        <p:nvPicPr>
          <p:cNvPr id="6146" name="Picture 2" descr="C:\Users\admin\Desktop\50006573_1972396046395776_5133663422658904064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988840"/>
            <a:ext cx="320486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50297116_1972396086395772_2858453954151317504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583" y="1988840"/>
            <a:ext cx="3017777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86447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b="1" dirty="0" smtClean="0"/>
              <a:t>Surasti lede siurprizus irgi be galo įdomu...</a:t>
            </a:r>
            <a:endParaRPr lang="lt-LT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C87A72-A02C-40A1-A6DE-F6FE00529EF4}" type="slidenum">
              <a:rPr lang="lt-LT" smtClean="0"/>
              <a:pPr>
                <a:defRPr/>
              </a:pPr>
              <a:t>8</a:t>
            </a:fld>
            <a:endParaRPr lang="lt-LT"/>
          </a:p>
        </p:txBody>
      </p:sp>
      <p:pic>
        <p:nvPicPr>
          <p:cNvPr id="7170" name="Picture 2" descr="C:\Users\admin\Desktop\20190110_11365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772816"/>
            <a:ext cx="6552728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13276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lt-LT" sz="4000" b="1" dirty="0" smtClean="0"/>
              <a:t>-Jurgi, pažiūrėk , čia kažkas yra</a:t>
            </a:r>
            <a:r>
              <a:rPr lang="en-GB" sz="4000" b="1" dirty="0" smtClean="0"/>
              <a:t>!</a:t>
            </a:r>
            <a:endParaRPr lang="lt-LT" sz="4000" b="1" dirty="0"/>
          </a:p>
        </p:txBody>
      </p:sp>
      <p:sp>
        <p:nvSpPr>
          <p:cNvPr id="3" name="Turinio vietos rezervavimo ženklas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Datos vietos rezervavimo ženklas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lt-LT"/>
          </a:p>
        </p:txBody>
      </p:sp>
      <p:sp>
        <p:nvSpPr>
          <p:cNvPr id="5" name="Poraštės vietos rezervavimo ženklas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lt-LT" smtClean="0"/>
              <a:t>Sample footer</a:t>
            </a:r>
            <a:endParaRPr lang="lt-LT"/>
          </a:p>
        </p:txBody>
      </p:sp>
      <p:sp>
        <p:nvSpPr>
          <p:cNvPr id="6" name="Skaidrės numerio vietos rezervavimo ženklas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3C87A72-A02C-40A1-A6DE-F6FE00529EF4}" type="slidenum">
              <a:rPr lang="lt-LT" smtClean="0"/>
              <a:pPr>
                <a:defRPr/>
              </a:pPr>
              <a:t>9</a:t>
            </a:fld>
            <a:endParaRPr lang="lt-LT"/>
          </a:p>
        </p:txBody>
      </p:sp>
      <p:pic>
        <p:nvPicPr>
          <p:cNvPr id="1026" name="Picture 2" descr="C:\Users\admin\Desktop\Bitučių grupė\BANDYMAI SU LEDU\20190110_1138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988840"/>
            <a:ext cx="6552728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671771"/>
      </p:ext>
    </p:extLst>
  </p:cSld>
  <p:clrMapOvr>
    <a:masterClrMapping/>
  </p:clrMapOvr>
</p:sld>
</file>

<file path=ppt/theme/theme1.xml><?xml version="1.0" encoding="utf-8"?>
<a:theme xmlns:a="http://schemas.openxmlformats.org/drawingml/2006/main" name="Wildflowers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Wildflowers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ndara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Wildflowers">
      <a:fillStyleLst>
        <a:solidFill>
          <a:schemeClr val="phClr">
            <a:shade val="85000"/>
            <a:satMod val="110000"/>
          </a:schemeClr>
        </a:solidFill>
        <a:gradFill rotWithShape="1">
          <a:gsLst>
            <a:gs pos="0">
              <a:schemeClr val="phClr">
                <a:tint val="40000"/>
                <a:satMod val="150000"/>
              </a:schemeClr>
            </a:gs>
            <a:gs pos="35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100000"/>
                <a:shade val="100000"/>
                <a:satMod val="135000"/>
              </a:schemeClr>
            </a:gs>
          </a:gsLst>
          <a:lin ang="10800000" scaled="1"/>
        </a:gradFill>
        <a:gradFill rotWithShape="1">
          <a:gsLst>
            <a:gs pos="0">
              <a:schemeClr val="phClr">
                <a:shade val="70000"/>
                <a:satMod val="135000"/>
              </a:schemeClr>
            </a:gs>
            <a:gs pos="80000">
              <a:schemeClr val="phClr">
                <a:shade val="90000"/>
                <a:satMod val="135000"/>
              </a:schemeClr>
            </a:gs>
            <a:gs pos="100000">
              <a:schemeClr val="phClr">
                <a:shade val="95000"/>
                <a:satMod val="135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>
              <a:shade val="90000"/>
            </a:schemeClr>
          </a:solidFill>
          <a:prstDash val="solid"/>
        </a:ln>
        <a:ln w="38100" cap="flat" cmpd="sng" algn="ctr">
          <a:gradFill>
            <a:gsLst>
              <a:gs pos="0">
                <a:schemeClr val="phClr"/>
              </a:gs>
              <a:gs pos="50000">
                <a:schemeClr val="phClr">
                  <a:lumMod val="60000"/>
                  <a:lumOff val="40000"/>
                </a:schemeClr>
              </a:gs>
              <a:gs pos="100000">
                <a:schemeClr val="phClr">
                  <a:lumMod val="20000"/>
                  <a:lumOff val="80000"/>
                </a:schemeClr>
              </a:gs>
            </a:gsLst>
            <a:lin ang="5400000" scaled="0"/>
          </a:gradFill>
          <a:prstDash val="solid"/>
        </a:ln>
        <a:ln w="63500" cap="flat" cmpd="sng" algn="ctr">
          <a:gradFill>
            <a:gsLst>
              <a:gs pos="0">
                <a:schemeClr val="phClr"/>
              </a:gs>
              <a:gs pos="50000">
                <a:schemeClr val="phClr">
                  <a:lumMod val="60000"/>
                  <a:lumOff val="40000"/>
                </a:schemeClr>
              </a:gs>
              <a:gs pos="100000">
                <a:schemeClr val="phClr">
                  <a:lumMod val="20000"/>
                  <a:lumOff val="80000"/>
                </a:schemeClr>
              </a:gs>
            </a:gsLst>
            <a:lin ang="5400000" scaled="0"/>
          </a:gradFill>
          <a:prstDash val="solid"/>
        </a:ln>
      </a:lnStyleLst>
      <a:effectStyleLst>
        <a:effectStyle>
          <a:effectLst/>
        </a:effectStyle>
        <a:effectStyle>
          <a:effectLst>
            <a:innerShdw blurRad="63500">
              <a:srgbClr val="FFFFFF">
                <a:alpha val="50000"/>
              </a:srgbClr>
            </a:innerShdw>
          </a:effectLst>
        </a:effectStyle>
        <a:effectStyle>
          <a:effectLst>
            <a:innerShdw blurRad="190500">
              <a:srgbClr val="FFFFFF">
                <a:alpha val="0"/>
              </a:srgbClr>
            </a:innerShdw>
          </a:effectLst>
          <a:scene3d>
            <a:camera prst="orthographicFront">
              <a:rot lat="0" lon="0" rev="0"/>
            </a:camera>
            <a:lightRig rig="balanced" dir="tl">
              <a:rot lat="0" lon="0" rev="4200000"/>
            </a:lightRig>
          </a:scene3d>
          <a:sp3d>
            <a:bevelT w="25400" h="25400" prst="relaxedInset"/>
          </a:sp3d>
        </a:effectStyle>
      </a:effectStyleLst>
      <a:bgFillStyleLst>
        <a:solidFill>
          <a:schemeClr val="phClr"/>
        </a:solidFill>
        <a:gradFill flip="none" rotWithShape="1">
          <a:gsLst>
            <a:gs pos="0">
              <a:schemeClr val="phClr"/>
            </a:gs>
            <a:gs pos="50000">
              <a:schemeClr val="phClr">
                <a:lumMod val="90000"/>
                <a:alpha val="70000"/>
              </a:schemeClr>
            </a:gs>
            <a:gs pos="100000">
              <a:schemeClr val="phClr"/>
            </a:gs>
          </a:gsLst>
          <a:path path="circle">
            <a:fillToRect l="50000" t="50000" r="50000" b="50000"/>
          </a:path>
          <a:tileRect/>
        </a:gradFill>
        <a:gradFill flip="none" rotWithShape="1">
          <a:gsLst>
            <a:gs pos="0">
              <a:schemeClr val="phClr"/>
            </a:gs>
            <a:gs pos="50000">
              <a:schemeClr val="phClr">
                <a:lumMod val="90000"/>
              </a:schemeClr>
            </a:gs>
            <a:gs pos="100000">
              <a:schemeClr val="phClr"/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Wildflowers</Template>
  <TotalTime>2318</TotalTime>
  <Words>294</Words>
  <Application>Microsoft Office PowerPoint</Application>
  <PresentationFormat>Demonstracija ekrane (4:3)</PresentationFormat>
  <Paragraphs>68</Paragraphs>
  <Slides>21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21</vt:i4>
      </vt:variant>
    </vt:vector>
  </HeadingPairs>
  <TitlesOfParts>
    <vt:vector size="22" baseType="lpstr">
      <vt:lpstr>Wildflowers</vt:lpstr>
      <vt:lpstr>  Lopšelis-darželis “Žibutė”         Nijolė Dubrauskienė vyr. auklėtoja</vt:lpstr>
      <vt:lpstr>,,Bitučių “grupės vaikai dalyvauja bandymų – tyrinėjimų savaitėje :   ,,ŽIEMOS POKŠTAI”  </vt:lpstr>
      <vt:lpstr>PowerPoint pristatymas</vt:lpstr>
      <vt:lpstr>Ledo gabalėliuose - vabzdžiai</vt:lpstr>
      <vt:lpstr>Kaip smagu! Ledas tirpsta – vabzdžiai pasirodo…</vt:lpstr>
      <vt:lpstr>Sniego gniūžtes irgi galima spalvinti</vt:lpstr>
      <vt:lpstr>Kokios nuostabios gavosi spalvos!</vt:lpstr>
      <vt:lpstr>Surasti lede siurprizus irgi be galo įdomu...</vt:lpstr>
      <vt:lpstr>-Jurgi, pažiūrėk , čia kažkas yra!</vt:lpstr>
      <vt:lpstr>Pabandykime nusipiešti senį besmegenį ant sniego...</vt:lpstr>
      <vt:lpstr>O juk piešti ant sniego mums dar neteko!</vt:lpstr>
      <vt:lpstr>Kas įdomiau sugalvos papuošti įvairiomis spalvomis sniego pilį</vt:lpstr>
      <vt:lpstr>PowerPoint pristatymas</vt:lpstr>
      <vt:lpstr>Įdomu stebėti kaip susidaro varvekliai...</vt:lpstr>
      <vt:lpstr>Įdomu stebėti didžiuliame ledo gabale paslėptas staigmenas. Pamažu ledas tirpsta... Kantrybės! – staigmenos pasirodo...</vt:lpstr>
      <vt:lpstr>Ar galima paimti ledo gabalėlį su dantų krapštuku?</vt:lpstr>
      <vt:lpstr>O gal kas žinote kaip paimti ledo gabaliuką su siūlu...</vt:lpstr>
      <vt:lpstr>Koks yra ledas? Šaltas, slidus, skaidrus, pro jį galima žiūrėti...</vt:lpstr>
      <vt:lpstr>Didžiausias malonumas ridenti sniego kamuolius...</vt:lpstr>
      <vt:lpstr>Liko tik nosį įstatyti...</vt:lpstr>
      <vt:lpstr>SMAGIŲ LIKUSIŲ ŽIEMOS DIENŲ...</vt:lpstr>
    </vt:vector>
  </TitlesOfParts>
  <Company>VMSA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Lopšelis-darželis “Žibutė”   </dc:title>
  <dc:creator>vartotojas</dc:creator>
  <cp:lastModifiedBy>admin</cp:lastModifiedBy>
  <cp:revision>390</cp:revision>
  <dcterms:created xsi:type="dcterms:W3CDTF">2010-02-18T13:01:00Z</dcterms:created>
  <dcterms:modified xsi:type="dcterms:W3CDTF">2019-02-04T18:13:27Z</dcterms:modified>
</cp:coreProperties>
</file>